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61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FF9F4"/>
    <a:srgbClr val="FF33CC"/>
    <a:srgbClr val="FF0066"/>
    <a:srgbClr val="008A3E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376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872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488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735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665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544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693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26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354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117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328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504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2400" dirty="0"/>
              <a:t>あなたはオバケが見えますか</a:t>
            </a:r>
            <a:r>
              <a:rPr lang="ja-JP" altLang="en-US" sz="2400" dirty="0" smtClean="0"/>
              <a:t>？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～</a:t>
            </a:r>
            <a:r>
              <a:rPr lang="ja-JP" altLang="en-US" sz="2400" dirty="0"/>
              <a:t>残像現象とヒトの色センサー～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28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8095" y="1901248"/>
            <a:ext cx="7290055" cy="661652"/>
          </a:xfrm>
          <a:ln w="15875">
            <a:noFill/>
          </a:ln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１　机の上に置き、上から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秒間まばたきをせずに凝視しよう。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　右の白い部分を見ながら、まばたきをしてみよう。</a:t>
            </a:r>
            <a:endParaRPr kumimoji="1"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2046339" y="3766370"/>
            <a:ext cx="1437968" cy="1371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>
              <a:ln>
                <a:solidFill>
                  <a:srgbClr val="008A3E"/>
                </a:solidFill>
              </a:ln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790940" y="3113753"/>
            <a:ext cx="48120" cy="31325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978794" y="3361386"/>
            <a:ext cx="3593206" cy="2253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シート１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8095" y="2084832"/>
            <a:ext cx="7290055" cy="856445"/>
          </a:xfrm>
        </p:spPr>
        <p:txBody>
          <a:bodyPr/>
          <a:lstStyle/>
          <a:p>
            <a:r>
              <a:rPr kumimoji="1" lang="ja-JP" altLang="en-US" dirty="0" smtClean="0"/>
              <a:t>どんな形で、どんな色でしたか。図にしてみよう。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また、言葉でも書いてみよう。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914401" y="3181081"/>
            <a:ext cx="3966692" cy="3219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図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5254580" y="3760631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5265314" y="4235002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5276045" y="4722252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5276045" y="5209502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5286779" y="5683873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5297510" y="6171123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10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資料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8095" y="1901248"/>
            <a:ext cx="7290055" cy="661652"/>
          </a:xfrm>
          <a:ln w="15875">
            <a:noFill/>
          </a:ln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１　机の上に置き、上から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秒間まばたきをせずに凝視しよう。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　右の白い部分を見ながら、まばたきをしてみよう。</a:t>
            </a:r>
            <a:endParaRPr kumimoji="1"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2046339" y="3766370"/>
            <a:ext cx="1437968" cy="1371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>
              <a:ln>
                <a:solidFill>
                  <a:srgbClr val="008A3E"/>
                </a:solidFill>
              </a:ln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790940" y="3113753"/>
            <a:ext cx="48120" cy="31325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346058" y="5576552"/>
            <a:ext cx="838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青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15383" y="5576552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何色？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15383" y="2804568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残像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16028" y="2804568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本物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24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資料</a:t>
            </a:r>
            <a:r>
              <a:rPr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8095" y="1901248"/>
            <a:ext cx="7290055" cy="661652"/>
          </a:xfrm>
          <a:ln w="15875">
            <a:noFill/>
          </a:ln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１　机の上に置き、上から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秒間まばたきをせずに凝視しよう。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　右の白い部分を見ながら、まばたきをしてみよう。</a:t>
            </a:r>
            <a:endParaRPr kumimoji="1"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2046339" y="3766370"/>
            <a:ext cx="1437968" cy="1371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>
              <a:ln>
                <a:solidFill>
                  <a:srgbClr val="008A3E"/>
                </a:solidFill>
              </a:ln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790940" y="3113753"/>
            <a:ext cx="48120" cy="31325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346058" y="5576552"/>
            <a:ext cx="838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紫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15383" y="5576552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何色？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15383" y="2804568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残像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16028" y="2804568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本物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84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8247115" cy="1499616"/>
          </a:xfrm>
        </p:spPr>
        <p:txBody>
          <a:bodyPr/>
          <a:lstStyle/>
          <a:p>
            <a:r>
              <a:rPr kumimoji="1" lang="ja-JP" altLang="en-US" dirty="0" smtClean="0"/>
              <a:t>シート２　　　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8214816"/>
              </p:ext>
            </p:extLst>
          </p:nvPr>
        </p:nvGraphicFramePr>
        <p:xfrm>
          <a:off x="768096" y="1950792"/>
          <a:ext cx="3275870" cy="4365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8586"/>
                <a:gridCol w="1777284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色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残像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225263" y="646291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/>
              <a:t>自分は</a:t>
            </a:r>
            <a:r>
              <a:rPr kumimoji="1" lang="ja-JP" altLang="en-US" dirty="0" smtClean="0"/>
              <a:t>（　</a:t>
            </a:r>
            <a:r>
              <a:rPr kumimoji="1" lang="ja-JP" altLang="en-US" dirty="0"/>
              <a:t>　　）番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0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238</TotalTime>
  <Words>170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インテグラル</vt:lpstr>
      <vt:lpstr>あなたはオバケが見えますか？ ～残像現象とヒトの色センサー～</vt:lpstr>
      <vt:lpstr>資料１</vt:lpstr>
      <vt:lpstr>シート１</vt:lpstr>
      <vt:lpstr>資料２</vt:lpstr>
      <vt:lpstr>資料３</vt:lpstr>
      <vt:lpstr>シート２　　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残像現象とヒトの色センサー</dc:title>
  <dc:creator>User</dc:creator>
  <cp:lastModifiedBy>Janice Hall</cp:lastModifiedBy>
  <cp:revision>29</cp:revision>
  <cp:lastPrinted>2016-03-17T05:48:48Z</cp:lastPrinted>
  <dcterms:created xsi:type="dcterms:W3CDTF">2018-01-22T14:52:02Z</dcterms:created>
  <dcterms:modified xsi:type="dcterms:W3CDTF">2018-01-22T14:53:31Z</dcterms:modified>
</cp:coreProperties>
</file>